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1" r:id="rId4"/>
    <p:sldId id="277" r:id="rId5"/>
    <p:sldId id="259" r:id="rId6"/>
    <p:sldId id="260" r:id="rId7"/>
    <p:sldId id="278" r:id="rId8"/>
    <p:sldId id="279" r:id="rId9"/>
    <p:sldId id="276" r:id="rId10"/>
    <p:sldId id="263" r:id="rId11"/>
    <p:sldId id="280" r:id="rId12"/>
    <p:sldId id="265" r:id="rId13"/>
    <p:sldId id="266" r:id="rId14"/>
    <p:sldId id="267" r:id="rId15"/>
    <p:sldId id="268" r:id="rId16"/>
    <p:sldId id="269" r:id="rId17"/>
    <p:sldId id="270" r:id="rId18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77" autoAdjust="0"/>
    <p:restoredTop sz="94660"/>
  </p:normalViewPr>
  <p:slideViewPr>
    <p:cSldViewPr>
      <p:cViewPr varScale="1">
        <p:scale>
          <a:sx n="54" d="100"/>
          <a:sy n="54" d="100"/>
        </p:scale>
        <p:origin x="547" y="10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BEB87-7C53-4E15-83EC-675DE9867A80}" type="datetimeFigureOut">
              <a:rPr lang="ko-KR" altLang="en-US" smtClean="0"/>
              <a:t>2023-03-10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EB979D-0FDB-467F-9F83-550E8F91FF7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3951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EB979D-0FDB-467F-9F83-550E8F91FF7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2473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58.jpe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5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jpeg"/><Relationship Id="rId5" Type="http://schemas.openxmlformats.org/officeDocument/2006/relationships/image" Target="../media/image35.png"/><Relationship Id="rId10" Type="http://schemas.openxmlformats.org/officeDocument/2006/relationships/image" Target="../media/image55.png"/><Relationship Id="rId4" Type="http://schemas.openxmlformats.org/officeDocument/2006/relationships/image" Target="../media/image51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70.png"/><Relationship Id="rId5" Type="http://schemas.openxmlformats.org/officeDocument/2006/relationships/image" Target="../media/image5.png"/><Relationship Id="rId10" Type="http://schemas.openxmlformats.org/officeDocument/2006/relationships/image" Target="../media/image69.png"/><Relationship Id="rId4" Type="http://schemas.openxmlformats.org/officeDocument/2006/relationships/image" Target="../media/image65.png"/><Relationship Id="rId9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5.png"/><Relationship Id="rId3" Type="http://schemas.openxmlformats.org/officeDocument/2006/relationships/image" Target="../media/image51.png"/><Relationship Id="rId7" Type="http://schemas.openxmlformats.org/officeDocument/2006/relationships/image" Target="../media/image77.png"/><Relationship Id="rId12" Type="http://schemas.openxmlformats.org/officeDocument/2006/relationships/image" Target="../media/image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11" Type="http://schemas.openxmlformats.org/officeDocument/2006/relationships/image" Target="../media/image81.png"/><Relationship Id="rId5" Type="http://schemas.openxmlformats.org/officeDocument/2006/relationships/image" Target="../media/image75.png"/><Relationship Id="rId10" Type="http://schemas.openxmlformats.org/officeDocument/2006/relationships/image" Target="../media/image80.png"/><Relationship Id="rId4" Type="http://schemas.openxmlformats.org/officeDocument/2006/relationships/image" Target="../media/image35.png"/><Relationship Id="rId9" Type="http://schemas.openxmlformats.org/officeDocument/2006/relationships/image" Target="../media/image79.png"/><Relationship Id="rId1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image" Target="../media/image87.png"/><Relationship Id="rId5" Type="http://schemas.openxmlformats.org/officeDocument/2006/relationships/image" Target="../media/image35.png"/><Relationship Id="rId10" Type="http://schemas.openxmlformats.org/officeDocument/2006/relationships/image" Target="../media/image86.png"/><Relationship Id="rId4" Type="http://schemas.openxmlformats.org/officeDocument/2006/relationships/image" Target="../media/image51.png"/><Relationship Id="rId9" Type="http://schemas.openxmlformats.org/officeDocument/2006/relationships/image" Target="../media/image85.png"/><Relationship Id="rId1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6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5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6.png"/><Relationship Id="rId5" Type="http://schemas.openxmlformats.org/officeDocument/2006/relationships/image" Target="../media/image31.png"/><Relationship Id="rId10" Type="http://schemas.openxmlformats.org/officeDocument/2006/relationships/image" Target="../media/image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10" Type="http://schemas.openxmlformats.org/officeDocument/2006/relationships/image" Target="../media/image40.png"/><Relationship Id="rId4" Type="http://schemas.openxmlformats.org/officeDocument/2006/relationships/image" Target="../media/image37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36.png"/><Relationship Id="rId4" Type="http://schemas.openxmlformats.org/officeDocument/2006/relationships/image" Target="../media/image6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35.png"/><Relationship Id="rId4" Type="http://schemas.openxmlformats.org/officeDocument/2006/relationships/image" Target="../media/image47.png"/><Relationship Id="rId9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6.png"/><Relationship Id="rId7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51.png"/><Relationship Id="rId10" Type="http://schemas.openxmlformats.org/officeDocument/2006/relationships/image" Target="../media/image53.png"/><Relationship Id="rId4" Type="http://schemas.openxmlformats.org/officeDocument/2006/relationships/image" Target="../media/image2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038415" y="2809003"/>
            <a:ext cx="11737863" cy="375413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136673" y="2745078"/>
            <a:ext cx="807325" cy="804701"/>
            <a:chOff x="6136673" y="2745078"/>
            <a:chExt cx="807325" cy="80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0">
              <a:off x="6136673" y="2745078"/>
              <a:ext cx="807325" cy="804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866793" y="6234722"/>
            <a:ext cx="7900829" cy="11207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644851" y="6513120"/>
            <a:ext cx="1182215" cy="887771"/>
            <a:chOff x="10644851" y="6513120"/>
            <a:chExt cx="1182215" cy="8877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300000">
              <a:off x="10644851" y="6513120"/>
              <a:ext cx="1182215" cy="8877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0" y="-342129"/>
            <a:ext cx="6171429" cy="6171429"/>
            <a:chOff x="0" y="-374805"/>
            <a:chExt cx="6171429" cy="617142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-374805"/>
              <a:ext cx="6171429" cy="61714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2923686" y="-5397714"/>
            <a:ext cx="6171429" cy="6171429"/>
            <a:chOff x="-2923686" y="-5397714"/>
            <a:chExt cx="6171429" cy="6171429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2923686" y="-5397714"/>
              <a:ext cx="6171429" cy="617142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7516" y="119149"/>
            <a:ext cx="9270523" cy="1879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9460" y="254831"/>
            <a:ext cx="807325" cy="804701"/>
            <a:chOff x="679460" y="254831"/>
            <a:chExt cx="807325" cy="80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679460" y="254831"/>
              <a:ext cx="807325" cy="804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00054" y="2326685"/>
            <a:ext cx="6936563" cy="681519"/>
            <a:chOff x="1761905" y="2482531"/>
            <a:chExt cx="6936563" cy="681519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61905" y="2545193"/>
              <a:ext cx="6529938" cy="478119"/>
              <a:chOff x="1761905" y="2545193"/>
              <a:chExt cx="6529938" cy="4781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1905" y="2545193"/>
                <a:ext cx="6529938" cy="4781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8016949" y="2482531"/>
              <a:ext cx="681519" cy="681519"/>
              <a:chOff x="8016949" y="2482531"/>
              <a:chExt cx="681519" cy="68151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19260000">
                <a:off x="8016949" y="2482531"/>
                <a:ext cx="681519" cy="681519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71542" y="1577820"/>
            <a:ext cx="2187171" cy="1086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19" name="그룹 18"/>
          <p:cNvGrpSpPr/>
          <p:nvPr/>
        </p:nvGrpSpPr>
        <p:grpSpPr>
          <a:xfrm>
            <a:off x="4648200" y="3011522"/>
            <a:ext cx="9296400" cy="7168798"/>
            <a:chOff x="4038600" y="2324100"/>
            <a:chExt cx="9296400" cy="7168798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038600" y="2324100"/>
              <a:ext cx="9296400" cy="7168798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 rotWithShape="1">
            <a:blip r:embed="rId10"/>
            <a:srcRect t="6198" r="9945" b="3658"/>
            <a:stretch/>
          </p:blipFill>
          <p:spPr>
            <a:xfrm>
              <a:off x="5054858" y="6732236"/>
              <a:ext cx="1676400" cy="1969145"/>
            </a:xfrm>
            <a:prstGeom prst="rect">
              <a:avLst/>
            </a:prstGeom>
          </p:spPr>
        </p:pic>
        <p:pic>
          <p:nvPicPr>
            <p:cNvPr id="23" name="Picture 6" descr="농심 감자깡 75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77" t="12107" r="15323" b="9492"/>
            <a:stretch/>
          </p:blipFill>
          <p:spPr bwMode="auto">
            <a:xfrm>
              <a:off x="6936998" y="6737778"/>
              <a:ext cx="1668780" cy="196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8" descr="서울식품 뻥이요 302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00" r="12000"/>
            <a:stretch/>
          </p:blipFill>
          <p:spPr bwMode="auto">
            <a:xfrm>
              <a:off x="8778240" y="6744212"/>
              <a:ext cx="1691229" cy="196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https://cookieall.com/web/product/big/202010/6d3e35cd4b2fe79a4286b308c82d28f6.jpg"/>
            <p:cNvPicPr>
              <a:picLocks noChangeAspect="1" noChangeArrowheads="1"/>
            </p:cNvPicPr>
            <p:nvPr/>
          </p:nvPicPr>
          <p:blipFill rotWithShape="1"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38" t="9401" r="15553" b="8999"/>
            <a:stretch/>
          </p:blipFill>
          <p:spPr bwMode="auto">
            <a:xfrm>
              <a:off x="10684076" y="6744212"/>
              <a:ext cx="1660324" cy="1969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6" name="Object 2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58713" y="1574196"/>
            <a:ext cx="4874953" cy="10932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93482" y="250661"/>
            <a:ext cx="8203894" cy="1863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9460" y="254831"/>
            <a:ext cx="807325" cy="804701"/>
            <a:chOff x="679460" y="254831"/>
            <a:chExt cx="807325" cy="80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679460" y="254831"/>
              <a:ext cx="807325" cy="804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1249" y="2209925"/>
            <a:ext cx="12936927" cy="591303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1421360" y="2454837"/>
            <a:ext cx="534583" cy="518966"/>
            <a:chOff x="1421360" y="2454837"/>
            <a:chExt cx="534583" cy="51896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1421360" y="2454837"/>
              <a:ext cx="534583" cy="51896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95963" y="3697992"/>
            <a:ext cx="534583" cy="518966"/>
            <a:chOff x="1395963" y="3697992"/>
            <a:chExt cx="534583" cy="51896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1395963" y="3697992"/>
              <a:ext cx="534583" cy="51896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5963" y="4875106"/>
            <a:ext cx="534583" cy="518966"/>
            <a:chOff x="1395963" y="4875106"/>
            <a:chExt cx="534583" cy="51896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1395963" y="4875106"/>
              <a:ext cx="534583" cy="51896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21360" y="6180533"/>
            <a:ext cx="534583" cy="518966"/>
            <a:chOff x="1421360" y="6180533"/>
            <a:chExt cx="534583" cy="51896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1421360" y="6180533"/>
              <a:ext cx="534583" cy="51896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1360" y="7386736"/>
            <a:ext cx="534583" cy="518966"/>
            <a:chOff x="1421360" y="7386736"/>
            <a:chExt cx="534583" cy="51896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00000">
              <a:off x="1421360" y="7386736"/>
              <a:ext cx="534583" cy="51896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914286" y="3152381"/>
            <a:ext cx="1457143" cy="1457143"/>
            <a:chOff x="13914286" y="3152381"/>
            <a:chExt cx="1457143" cy="145714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914286" y="3152381"/>
              <a:ext cx="1457143" cy="14571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4116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93480" y="250660"/>
            <a:ext cx="7669666" cy="18634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08671" y="279676"/>
            <a:ext cx="807325" cy="804701"/>
            <a:chOff x="1108671" y="279676"/>
            <a:chExt cx="807325" cy="80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1108671" y="279676"/>
              <a:ext cx="807325" cy="804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535428" y="4875287"/>
            <a:ext cx="6336213" cy="342446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1005" name="그룹 1005"/>
          <p:cNvGrpSpPr/>
          <p:nvPr/>
        </p:nvGrpSpPr>
        <p:grpSpPr>
          <a:xfrm>
            <a:off x="995403" y="3379679"/>
            <a:ext cx="5752505" cy="2916860"/>
            <a:chOff x="995403" y="3379679"/>
            <a:chExt cx="5752505" cy="291686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95403" y="3379679"/>
              <a:ext cx="5752505" cy="291686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57135" y="4416847"/>
            <a:ext cx="4891365" cy="3849499"/>
            <a:chOff x="3557135" y="4416847"/>
            <a:chExt cx="4891365" cy="384949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57135" y="4416847"/>
              <a:ext cx="4891365" cy="38494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55886" y="6341596"/>
            <a:ext cx="5431539" cy="2613928"/>
            <a:chOff x="1155886" y="6341596"/>
            <a:chExt cx="5431539" cy="26139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55886" y="6341596"/>
              <a:ext cx="5431539" cy="26139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707539" y="2421272"/>
            <a:ext cx="3928162" cy="11016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960571" y="2516718"/>
            <a:ext cx="6310368" cy="201099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532292" y="5670037"/>
            <a:ext cx="7256844" cy="35714"/>
            <a:chOff x="5532292" y="5670037"/>
            <a:chExt cx="7256844" cy="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400000">
              <a:off x="5532292" y="5670037"/>
              <a:ext cx="7256844" cy="35714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05625" y="496077"/>
            <a:ext cx="6486407" cy="152958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9460" y="254831"/>
            <a:ext cx="807325" cy="804701"/>
            <a:chOff x="679460" y="254831"/>
            <a:chExt cx="807325" cy="80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679460" y="254831"/>
              <a:ext cx="807325" cy="804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/>
          <a:srcRect l="2381" t="13298" r="24402"/>
          <a:stretch/>
        </p:blipFill>
        <p:spPr>
          <a:xfrm>
            <a:off x="4089809" y="1583239"/>
            <a:ext cx="9372600" cy="84693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22149" y="565355"/>
            <a:ext cx="7919701" cy="1516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800000" y="2384995"/>
            <a:ext cx="2814644" cy="961905"/>
            <a:chOff x="1800000" y="2384995"/>
            <a:chExt cx="2814644" cy="961905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00000" y="2602336"/>
              <a:ext cx="2210269" cy="478119"/>
              <a:chOff x="1800000" y="2602336"/>
              <a:chExt cx="2210269" cy="47811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800000" y="2602336"/>
                <a:ext cx="2210269" cy="47811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3791247" y="2523502"/>
              <a:ext cx="681519" cy="681519"/>
              <a:chOff x="3791247" y="2523502"/>
              <a:chExt cx="681519" cy="68151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2340000">
                <a:off x="3791247" y="2523502"/>
                <a:ext cx="681519" cy="681519"/>
              </a:xfrm>
              <a:prstGeom prst="rect">
                <a:avLst/>
              </a:prstGeom>
            </p:spPr>
          </p:pic>
        </p:grpSp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33393" y="1767536"/>
            <a:ext cx="2909629" cy="105630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025833" y="3951594"/>
            <a:ext cx="3173560" cy="4369975"/>
            <a:chOff x="2025833" y="3951594"/>
            <a:chExt cx="3173560" cy="436997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25833" y="3951594"/>
              <a:ext cx="3173560" cy="436997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44260" y="3942070"/>
            <a:ext cx="3196944" cy="4379499"/>
            <a:chOff x="7844260" y="3942070"/>
            <a:chExt cx="3196944" cy="4379499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844260" y="3942070"/>
              <a:ext cx="3196944" cy="43794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439223" y="3951594"/>
            <a:ext cx="3273936" cy="4403588"/>
            <a:chOff x="13439223" y="3951594"/>
            <a:chExt cx="3273936" cy="440358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439223" y="3951594"/>
              <a:ext cx="3273936" cy="4403588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69573" y="8753545"/>
            <a:ext cx="2606450" cy="132545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39459" y="8753545"/>
            <a:ext cx="2032126" cy="132545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03049" y="8753544"/>
            <a:ext cx="2346841" cy="131614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4959157" y="1304991"/>
            <a:ext cx="807325" cy="804701"/>
            <a:chOff x="4959157" y="1304991"/>
            <a:chExt cx="807325" cy="804701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00000">
              <a:off x="4959157" y="1304991"/>
              <a:ext cx="807325" cy="8047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79460" y="254831"/>
            <a:ext cx="807325" cy="804701"/>
            <a:chOff x="679460" y="254831"/>
            <a:chExt cx="807325" cy="8047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200000">
              <a:off x="679460" y="254831"/>
              <a:ext cx="807325" cy="804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22149" y="565355"/>
            <a:ext cx="7919701" cy="151665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9460" y="254831"/>
            <a:ext cx="807325" cy="804701"/>
            <a:chOff x="679460" y="254831"/>
            <a:chExt cx="807325" cy="80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679460" y="254831"/>
              <a:ext cx="807325" cy="804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761905" y="2356423"/>
            <a:ext cx="2814644" cy="961905"/>
            <a:chOff x="1761905" y="2356423"/>
            <a:chExt cx="2814644" cy="961905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761905" y="2573764"/>
              <a:ext cx="2210269" cy="478119"/>
              <a:chOff x="1761905" y="2573764"/>
              <a:chExt cx="2210269" cy="47811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761905" y="2573764"/>
                <a:ext cx="2210269" cy="4781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753152" y="2494931"/>
              <a:ext cx="681519" cy="681519"/>
              <a:chOff x="3753152" y="2494931"/>
              <a:chExt cx="681519" cy="68151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 rot="-2340000">
                <a:off x="3753152" y="2494931"/>
                <a:ext cx="681519" cy="681519"/>
              </a:xfrm>
              <a:prstGeom prst="rect">
                <a:avLst/>
              </a:prstGeom>
            </p:spPr>
          </p:pic>
        </p:grpSp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3393" y="1767536"/>
            <a:ext cx="2392857" cy="10563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61905" y="3961905"/>
            <a:ext cx="3083985" cy="4182654"/>
            <a:chOff x="1761905" y="3961905"/>
            <a:chExt cx="3083985" cy="418265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61905" y="3961905"/>
              <a:ext cx="3083985" cy="41826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490451" y="4038095"/>
            <a:ext cx="3304813" cy="4182654"/>
            <a:chOff x="7490451" y="4038095"/>
            <a:chExt cx="3304813" cy="418265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490451" y="4038095"/>
              <a:ext cx="3304813" cy="418265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48917" y="4038095"/>
            <a:ext cx="3321214" cy="4182654"/>
            <a:chOff x="13348917" y="4038095"/>
            <a:chExt cx="3321214" cy="418265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348917" y="4038095"/>
              <a:ext cx="3321214" cy="4182654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736383" y="8650687"/>
            <a:ext cx="2185888" cy="132545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98802" y="8650687"/>
            <a:ext cx="2092584" cy="131592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69697" y="8650687"/>
            <a:ext cx="2092584" cy="132545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59157" y="1304991"/>
            <a:ext cx="807325" cy="804701"/>
            <a:chOff x="4959157" y="1304991"/>
            <a:chExt cx="807325" cy="80470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4959157" y="1304991"/>
              <a:ext cx="807325" cy="80470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3559" y="3502197"/>
            <a:ext cx="9733132" cy="233460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491804" y="4942634"/>
            <a:ext cx="376273" cy="375050"/>
            <a:chOff x="12491804" y="4942634"/>
            <a:chExt cx="376273" cy="375050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12491804" y="4942634"/>
              <a:ext cx="376273" cy="37505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-838095"/>
            <a:ext cx="6171429" cy="3147429"/>
            <a:chOff x="0" y="-838095"/>
            <a:chExt cx="6171429" cy="3147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-838095"/>
              <a:ext cx="6171429" cy="3147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3558" y="3496597"/>
            <a:ext cx="8171056" cy="23551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-838095"/>
            <a:ext cx="6171429" cy="3147429"/>
            <a:chOff x="0" y="-838095"/>
            <a:chExt cx="6171429" cy="3147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-838095"/>
              <a:ext cx="6171429" cy="31474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612406" y="729586"/>
            <a:ext cx="7535831" cy="1760185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46022" y="2484336"/>
            <a:ext cx="8609663" cy="65891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4628571" y="-3997289"/>
            <a:ext cx="9257143" cy="7149670"/>
            <a:chOff x="-4628571" y="-3997289"/>
            <a:chExt cx="9257143" cy="7149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542857" y="0"/>
              <a:ext cx="6171429" cy="3147429"/>
              <a:chOff x="-1542857" y="0"/>
              <a:chExt cx="6171429" cy="31474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-1542857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4628571" y="-3997289"/>
              <a:ext cx="6171429" cy="6171429"/>
              <a:chOff x="-4628571" y="-3997289"/>
              <a:chExt cx="6171429" cy="61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-4628571" y="-3997289"/>
                <a:ext cx="6171429" cy="617142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1004" name="그룹 1004"/>
          <p:cNvGrpSpPr/>
          <p:nvPr/>
        </p:nvGrpSpPr>
        <p:grpSpPr>
          <a:xfrm>
            <a:off x="-4628571" y="-3997289"/>
            <a:ext cx="9257143" cy="7149670"/>
            <a:chOff x="-4628571" y="-3997289"/>
            <a:chExt cx="9257143" cy="7149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-1542857" y="0"/>
              <a:ext cx="6171429" cy="3147429"/>
              <a:chOff x="-1542857" y="0"/>
              <a:chExt cx="6171429" cy="3147429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1542857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4628571" y="-3997289"/>
              <a:ext cx="6171429" cy="6171429"/>
              <a:chOff x="-4628571" y="-3997289"/>
              <a:chExt cx="6171429" cy="617142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-4628571" y="-3997289"/>
                <a:ext cx="6171429" cy="6171429"/>
              </a:xfrm>
              <a:prstGeom prst="rect">
                <a:avLst/>
              </a:prstGeom>
            </p:spPr>
          </p:pic>
        </p:grp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881" y="3228655"/>
            <a:ext cx="3314987" cy="11812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8754" y="1346990"/>
            <a:ext cx="2248095" cy="18518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00" y="4137011"/>
            <a:ext cx="3170195" cy="16841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924" y="8882579"/>
            <a:ext cx="2408129" cy="10135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493" y="3913312"/>
            <a:ext cx="4336156" cy="182133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06" y="2103342"/>
            <a:ext cx="6203218" cy="7620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2699" y="6604487"/>
            <a:ext cx="4282811" cy="195851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9200" y="6075301"/>
            <a:ext cx="6180356" cy="374936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2078" y="2591120"/>
            <a:ext cx="6889077" cy="133361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29" y="5573342"/>
            <a:ext cx="6759526" cy="111261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844" y="731573"/>
            <a:ext cx="2400508" cy="156985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31" y="6171429"/>
            <a:ext cx="4320914" cy="153937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076" y="2343451"/>
            <a:ext cx="3383573" cy="153937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988" y="4368097"/>
            <a:ext cx="6271803" cy="115834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786" y="7560395"/>
            <a:ext cx="2088061" cy="1828958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2857" y="8191827"/>
            <a:ext cx="4625741" cy="1325995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603568" y="1783913"/>
            <a:ext cx="12964740" cy="69388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575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3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6000"/>
                            </p:stCondLst>
                            <p:childTnLst>
                              <p:par>
                                <p:cTn id="15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0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5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5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02315" y="452521"/>
            <a:ext cx="11189181" cy="18783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9460" y="254831"/>
            <a:ext cx="807325" cy="804701"/>
            <a:chOff x="679460" y="254831"/>
            <a:chExt cx="807325" cy="80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679460" y="254831"/>
              <a:ext cx="807325" cy="804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015779" y="2426359"/>
            <a:ext cx="5146125" cy="4476970"/>
            <a:chOff x="10015779" y="2426359"/>
            <a:chExt cx="5146125" cy="447697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015779" y="2426359"/>
              <a:ext cx="5146125" cy="447697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214126" y="2610944"/>
            <a:ext cx="6171429" cy="4292385"/>
            <a:chOff x="2214126" y="2610944"/>
            <a:chExt cx="6171429" cy="42923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14126" y="2610944"/>
              <a:ext cx="6171429" cy="42923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2654" y="7428006"/>
            <a:ext cx="12715880" cy="1129042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22878" y="8468738"/>
            <a:ext cx="4120573" cy="90780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619048" y="9179845"/>
            <a:ext cx="4386800" cy="478119"/>
            <a:chOff x="6619048" y="9179845"/>
            <a:chExt cx="4386800" cy="4781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619048" y="9179845"/>
              <a:ext cx="4386800" cy="47811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786826" y="9101011"/>
            <a:ext cx="681519" cy="681519"/>
            <a:chOff x="10786826" y="9101011"/>
            <a:chExt cx="681519" cy="6815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340000">
              <a:off x="10786826" y="9101011"/>
              <a:ext cx="681519" cy="68151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77822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7516" y="119149"/>
            <a:ext cx="9270523" cy="1879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9460" y="254831"/>
            <a:ext cx="807325" cy="804701"/>
            <a:chOff x="679460" y="254831"/>
            <a:chExt cx="807325" cy="80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679460" y="254831"/>
              <a:ext cx="807325" cy="804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8916" y="3022983"/>
            <a:ext cx="15209382" cy="1596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8629" y="2470688"/>
            <a:ext cx="5226398" cy="478119"/>
            <a:chOff x="1828629" y="2470688"/>
            <a:chExt cx="5226398" cy="4781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8629" y="2470688"/>
              <a:ext cx="5226398" cy="4781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71410" y="2358859"/>
            <a:ext cx="681519" cy="681519"/>
            <a:chOff x="6771410" y="2358859"/>
            <a:chExt cx="681519" cy="6815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340000">
              <a:off x="6771410" y="2358859"/>
              <a:ext cx="681519" cy="6815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7202" y="1713669"/>
            <a:ext cx="5421257" cy="10920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623660" y="4545775"/>
            <a:ext cx="9459893" cy="4907496"/>
            <a:chOff x="4408507" y="4579404"/>
            <a:chExt cx="9459893" cy="49074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 cstate="print"/>
            <a:srcRect r="93" b="9863"/>
            <a:stretch/>
          </p:blipFill>
          <p:spPr>
            <a:xfrm>
              <a:off x="4408507" y="4579404"/>
              <a:ext cx="9459893" cy="4907496"/>
            </a:xfrm>
            <a:prstGeom prst="rect">
              <a:avLst/>
            </a:prstGeom>
          </p:spPr>
        </p:pic>
      </p:grpSp>
      <p:sp>
        <p:nvSpPr>
          <p:cNvPr id="3" name="TextBox 2"/>
          <p:cNvSpPr txBox="1"/>
          <p:nvPr/>
        </p:nvSpPr>
        <p:spPr>
          <a:xfrm>
            <a:off x="8305800" y="9453271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 </a:t>
            </a:r>
            <a:r>
              <a:rPr lang="en-US" altLang="ko-KR" dirty="0"/>
              <a:t>: </a:t>
            </a:r>
            <a:r>
              <a:rPr lang="ko-KR" altLang="en-US" dirty="0" smtClean="0"/>
              <a:t>삼성반도체이야기</a:t>
            </a:r>
            <a:r>
              <a:rPr lang="en-US" altLang="ko-KR" dirty="0" smtClean="0"/>
              <a:t>(www.samsungsemiconstory.com)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7516" y="119149"/>
            <a:ext cx="9270523" cy="1879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9460" y="254831"/>
            <a:ext cx="807325" cy="804701"/>
            <a:chOff x="679460" y="254831"/>
            <a:chExt cx="807325" cy="80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679460" y="254831"/>
              <a:ext cx="807325" cy="80470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48916" y="3022983"/>
            <a:ext cx="14869239" cy="1596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8629" y="2470688"/>
            <a:ext cx="5226398" cy="478119"/>
            <a:chOff x="1828629" y="2470688"/>
            <a:chExt cx="5226398" cy="47811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828629" y="2470688"/>
              <a:ext cx="5226398" cy="4781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71410" y="2358859"/>
            <a:ext cx="681519" cy="681519"/>
            <a:chOff x="6771410" y="2358859"/>
            <a:chExt cx="681519" cy="6815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340000">
              <a:off x="6771410" y="2358859"/>
              <a:ext cx="681519" cy="6815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57202" y="1713669"/>
            <a:ext cx="3478704" cy="109206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4401511" y="4579404"/>
            <a:ext cx="9390689" cy="5059896"/>
            <a:chOff x="4401511" y="4579404"/>
            <a:chExt cx="9390689" cy="505989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 cstate="print"/>
            <a:srcRect r="970" b="7201"/>
            <a:stretch/>
          </p:blipFill>
          <p:spPr>
            <a:xfrm>
              <a:off x="4401511" y="4579404"/>
              <a:ext cx="9390689" cy="5059896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8153400" y="9639300"/>
            <a:ext cx="5867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 </a:t>
            </a:r>
            <a:r>
              <a:rPr lang="en-US" altLang="ko-KR" dirty="0"/>
              <a:t>: </a:t>
            </a:r>
            <a:r>
              <a:rPr lang="ko-KR" altLang="en-US" dirty="0" smtClean="0"/>
              <a:t>삼성반도체이야기</a:t>
            </a:r>
            <a:r>
              <a:rPr lang="en-US" altLang="ko-KR" dirty="0" smtClean="0"/>
              <a:t>(www.samsungsemiconstory.com)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9460" y="254831"/>
            <a:ext cx="807325" cy="804701"/>
            <a:chOff x="679460" y="254831"/>
            <a:chExt cx="807325" cy="8047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200000">
              <a:off x="679460" y="254831"/>
              <a:ext cx="807325" cy="804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527516" y="119149"/>
            <a:ext cx="9270523" cy="187976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48916" y="3022983"/>
            <a:ext cx="14149631" cy="476306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00053" y="2299281"/>
            <a:ext cx="3338401" cy="961905"/>
            <a:chOff x="1600053" y="2299281"/>
            <a:chExt cx="3338401" cy="961905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600053" y="2516622"/>
              <a:ext cx="2734025" cy="478119"/>
              <a:chOff x="1600053" y="2516622"/>
              <a:chExt cx="2734025" cy="478119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00053" y="2516622"/>
                <a:ext cx="2734025" cy="47811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115057" y="2437788"/>
              <a:ext cx="681519" cy="681519"/>
              <a:chOff x="4115057" y="2437788"/>
              <a:chExt cx="681519" cy="681519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 rot="-2340000">
                <a:off x="4115057" y="2437788"/>
                <a:ext cx="681519" cy="681519"/>
              </a:xfrm>
              <a:prstGeom prst="rect">
                <a:avLst/>
              </a:prstGeom>
            </p:spPr>
          </p:pic>
        </p:grpSp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33393" y="1767536"/>
            <a:ext cx="2913496" cy="109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7516" y="119149"/>
            <a:ext cx="9270523" cy="1879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9460" y="254831"/>
            <a:ext cx="807325" cy="804701"/>
            <a:chOff x="679460" y="254831"/>
            <a:chExt cx="807325" cy="80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200000">
              <a:off x="679460" y="254831"/>
              <a:ext cx="807325" cy="804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952438" y="2573764"/>
            <a:ext cx="6382800" cy="478119"/>
            <a:chOff x="1952438" y="2573764"/>
            <a:chExt cx="6382800" cy="4781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52438" y="2573764"/>
              <a:ext cx="6382800" cy="47811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099749" y="2494931"/>
            <a:ext cx="681519" cy="681519"/>
            <a:chOff x="8099749" y="2494931"/>
            <a:chExt cx="681519" cy="6815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340000">
              <a:off x="8099749" y="2494931"/>
              <a:ext cx="681519" cy="6815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33393" y="1767536"/>
            <a:ext cx="6988534" cy="109324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50849" y="3647697"/>
            <a:ext cx="15157146" cy="35259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867128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539" y="3409082"/>
            <a:ext cx="13312316" cy="6684937"/>
          </a:xfrm>
          <a:prstGeom prst="rect">
            <a:avLst/>
          </a:prstGeom>
        </p:spPr>
      </p:pic>
      <p:pic>
        <p:nvPicPr>
          <p:cNvPr id="2" name="Object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527516" y="119149"/>
            <a:ext cx="9270523" cy="1879766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679460" y="254831"/>
            <a:ext cx="807325" cy="804701"/>
            <a:chOff x="679460" y="254831"/>
            <a:chExt cx="807325" cy="804701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200000">
              <a:off x="679460" y="254831"/>
              <a:ext cx="807325" cy="8047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30534" y="2243089"/>
            <a:ext cx="5753342" cy="1009697"/>
            <a:chOff x="1600054" y="2455701"/>
            <a:chExt cx="5753342" cy="100969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600054" y="2747422"/>
              <a:ext cx="5248495" cy="478119"/>
              <a:chOff x="1600054" y="2747422"/>
              <a:chExt cx="5248495" cy="478119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00054" y="2747422"/>
                <a:ext cx="5248495" cy="478119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6343699" y="2455701"/>
              <a:ext cx="1009697" cy="1009697"/>
              <a:chOff x="6343699" y="2455701"/>
              <a:chExt cx="1009697" cy="1009697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9260000">
                <a:off x="6343699" y="2455701"/>
                <a:ext cx="1009697" cy="1009697"/>
              </a:xfrm>
              <a:prstGeom prst="rect">
                <a:avLst/>
              </a:prstGeom>
            </p:spPr>
          </p:pic>
        </p:grpSp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57954" y="1656435"/>
            <a:ext cx="2187171" cy="108600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14286" y="-3997289"/>
            <a:ext cx="9257143" cy="7149670"/>
            <a:chOff x="12114286" y="-3997289"/>
            <a:chExt cx="9257143" cy="7149670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2114286" y="0"/>
              <a:ext cx="6171429" cy="3147429"/>
              <a:chOff x="12114286" y="0"/>
              <a:chExt cx="6171429" cy="314742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14286" y="0"/>
                <a:ext cx="6171429" cy="3147429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5200000" y="-3997289"/>
              <a:ext cx="6171429" cy="6171429"/>
              <a:chOff x="15200000" y="-3997289"/>
              <a:chExt cx="6171429" cy="617142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5200000" y="-3997289"/>
                <a:ext cx="6171429" cy="6171429"/>
              </a:xfrm>
              <a:prstGeom prst="rect">
                <a:avLst/>
              </a:prstGeom>
            </p:spPr>
          </p:pic>
        </p:grpSp>
      </p:grpSp>
      <p:pic>
        <p:nvPicPr>
          <p:cNvPr id="19" name="Object 2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87225" y="1657573"/>
            <a:ext cx="3478515" cy="108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242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13</Words>
  <Application>Microsoft Office PowerPoint</Application>
  <PresentationFormat>사용자 지정</PresentationFormat>
  <Paragraphs>3</Paragraphs>
  <Slides>17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?? ??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multicampus</cp:lastModifiedBy>
  <cp:revision>13</cp:revision>
  <dcterms:created xsi:type="dcterms:W3CDTF">2023-03-09T14:57:20Z</dcterms:created>
  <dcterms:modified xsi:type="dcterms:W3CDTF">2023-03-10T02:21:57Z</dcterms:modified>
</cp:coreProperties>
</file>